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36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F948DDB-97B7-4D18-B65C-4BAD35317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358861-1DD6-4F11-97FC-E1E192D1C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AC40E94-43DB-4DAA-9319-EF7CBD0DA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C9C392-D008-4AFD-98E1-BD632481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79597C-34B8-49AD-8829-9766173F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0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3CA62E-FDAD-4D07-BDC1-2110F06E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59728EF-6D48-456A-B979-AC80BBBF6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D71BFA-6A0E-4119-9741-395F70F6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282D870-EA79-4B15-AC52-95294D45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911E7E-37F4-4799-8805-06953D1F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3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50A8AAB-475C-44C3-8598-275C950E2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35E8990-2618-43F9-83EC-AB4041FDD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0718B0E-592D-4CEF-9F69-0F5EA96B2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332035-96B8-4C3D-B8DA-CE7DEE1D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2E47FC-2617-4426-B96E-0663A62A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0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0C4C6D-B8C8-4D08-9282-47265EEC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F174A-3A1F-4370-A16D-444341C9F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40DE46-F7DE-4CE3-B156-DC8E3BA1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D06C78-045D-445E-9296-FE252EC9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D50178-9521-46A1-A0E0-4F7244CA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9BB301-217D-4B01-A9F2-F6C7D1BB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3262C91-CB6F-4799-B1B1-CFA1207DB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233582B-C3ED-4190-838D-12E3CB12F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232F57-76C4-4CB3-AB46-57BDF044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6D0665-A16B-4389-869F-F37F2D9F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0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05C129-396B-4FEF-BA86-AF341D6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A63F22-C4F8-4CFD-A8DD-73AF84DA9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4E8D39A-E1B3-4D92-9113-B8344CC08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BA4E104-70B7-43EE-812A-63B3554F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67FD1F2-E30C-4723-A59B-0BD96EEF9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A963B2E-CF5B-42DD-A41A-E8049158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36B881-ADC8-41A4-ACFE-FAC95DEA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A7AAE4-8188-404E-B6F4-99A2917C5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68E38C6-7CA4-4B6D-85EC-D20001466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E81D173-B203-4372-8766-C3DCC0D3F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FACFCBE-D35B-40C1-B36D-13FCC9FA1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318A445-466A-4989-A042-2AF22C84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A4DF95C-836B-4F4A-BCA0-43897981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8B1BD0F-E4D3-4700-BEC5-B70CCC0FC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2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7CA6B4-5B84-4BFE-A73F-E1084B50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A359D43-D618-4A2B-84C2-31ED525F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2886C61-07EF-4DAF-8EEB-A00B93AD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CD76EAD-B6A5-43C3-9F0E-A2E131A6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1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DFA267B-DD6C-465D-AA9F-BEC8B441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DF27E82-2E8A-4A16-BBBC-D0042582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3FCCB82-DEE4-495C-B297-875D2114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922B31-FCCA-410E-BDCE-9AB7FBD0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AA553B-2EA4-4DA3-8705-426138B9F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E98934-56A8-4D9E-87D2-11C0F7F3D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4C8DD8B-91A1-49C7-8AD8-8587E06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C7D5978-2D0C-40F5-9D59-E902CE6D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938480-0845-4D21-BC11-BAD3D671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4D97A4-37B2-4675-BA8F-BDC29CEB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5169964E-572C-4EF6-A663-264C54AB0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089D352-2854-4474-A977-E772AE1BD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7514025-B3F9-42DD-A82A-2E893165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981052-241F-4FF1-BF4A-41C8AA45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9DC794B-3051-4410-A639-3157F353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CBE1614-E79B-4A34-824A-DBDF098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9740D73-C29D-4C35-9F7F-CB22E9E1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604189-67B7-453E-981A-CEDE2D229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33E00-727F-4859-84FA-4F926967A52E}" type="datetimeFigureOut">
              <a:rPr lang="en-US" smtClean="0"/>
              <a:t>12/8/2018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2EE9197-D934-4084-9AAB-AB832CD22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749695-7591-40A6-A9DA-EC352B05F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E526-7AB9-4738-8ABB-A410C93D7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7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C010040-1E2C-439E-A4A4-C94927395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95" y="886208"/>
            <a:ext cx="2956316" cy="46325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B7910DC-A6BA-4BE1-B97E-8D9FDF9B3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50" y="984460"/>
            <a:ext cx="1968845" cy="4352184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73C0E4C1-395E-405E-BE75-D1CA5D660BFB}"/>
              </a:ext>
            </a:extLst>
          </p:cNvPr>
          <p:cNvCxnSpPr/>
          <p:nvPr/>
        </p:nvCxnSpPr>
        <p:spPr>
          <a:xfrm flipV="1">
            <a:off x="2374900" y="4552950"/>
            <a:ext cx="0" cy="1085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FBF5080D-10E0-45EC-A23E-D918593E021E}"/>
              </a:ext>
            </a:extLst>
          </p:cNvPr>
          <p:cNvCxnSpPr/>
          <p:nvPr/>
        </p:nvCxnSpPr>
        <p:spPr>
          <a:xfrm flipV="1">
            <a:off x="5657850" y="4495800"/>
            <a:ext cx="0" cy="10972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91D4FC6B-906D-46DD-B60A-728981B77CEC}"/>
              </a:ext>
            </a:extLst>
          </p:cNvPr>
          <p:cNvCxnSpPr>
            <a:cxnSpLocks/>
          </p:cNvCxnSpPr>
          <p:nvPr/>
        </p:nvCxnSpPr>
        <p:spPr>
          <a:xfrm>
            <a:off x="4787900" y="2105216"/>
            <a:ext cx="0" cy="10972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30400FA-BCED-49D5-B5B1-8FDE99D76CE2}"/>
              </a:ext>
            </a:extLst>
          </p:cNvPr>
          <p:cNvCxnSpPr>
            <a:cxnSpLocks/>
          </p:cNvCxnSpPr>
          <p:nvPr/>
        </p:nvCxnSpPr>
        <p:spPr>
          <a:xfrm>
            <a:off x="2730500" y="2063272"/>
            <a:ext cx="0" cy="10972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Nyíl: szalag, jobbra mutató 18">
            <a:extLst>
              <a:ext uri="{FF2B5EF4-FFF2-40B4-BE49-F238E27FC236}">
                <a16:creationId xmlns:a16="http://schemas.microsoft.com/office/drawing/2014/main" id="{0EC922EB-674F-49A5-A412-05D443A12D76}"/>
              </a:ext>
            </a:extLst>
          </p:cNvPr>
          <p:cNvSpPr/>
          <p:nvPr/>
        </p:nvSpPr>
        <p:spPr>
          <a:xfrm>
            <a:off x="5071489" y="1714056"/>
            <a:ext cx="265106" cy="482600"/>
          </a:xfrm>
          <a:prstGeom prst="curv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Nyíl: szalag, jobbra mutató 19">
            <a:extLst>
              <a:ext uri="{FF2B5EF4-FFF2-40B4-BE49-F238E27FC236}">
                <a16:creationId xmlns:a16="http://schemas.microsoft.com/office/drawing/2014/main" id="{CB9F42CD-20AC-4BD5-B55E-56685579AA48}"/>
              </a:ext>
            </a:extLst>
          </p:cNvPr>
          <p:cNvSpPr/>
          <p:nvPr/>
        </p:nvSpPr>
        <p:spPr>
          <a:xfrm flipH="1">
            <a:off x="2918089" y="1714056"/>
            <a:ext cx="265106" cy="482600"/>
          </a:xfrm>
          <a:prstGeom prst="curved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56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06F6F977-CF4D-4423-98D5-6360A2CAF7B7}"/>
              </a:ext>
            </a:extLst>
          </p:cNvPr>
          <p:cNvSpPr/>
          <p:nvPr/>
        </p:nvSpPr>
        <p:spPr>
          <a:xfrm>
            <a:off x="1669000" y="1711984"/>
            <a:ext cx="1748902" cy="22726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D9F05AE5-22C4-4B1A-AC27-9C1A16A503CA}"/>
              </a:ext>
            </a:extLst>
          </p:cNvPr>
          <p:cNvSpPr/>
          <p:nvPr/>
        </p:nvSpPr>
        <p:spPr>
          <a:xfrm>
            <a:off x="3493093" y="2459706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676A7FB4-CFB5-414B-A30E-777CB11CAA31}"/>
              </a:ext>
            </a:extLst>
          </p:cNvPr>
          <p:cNvSpPr/>
          <p:nvPr/>
        </p:nvSpPr>
        <p:spPr>
          <a:xfrm>
            <a:off x="1281389" y="2459706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27AFD734-DBFC-4E96-AD84-861526D22350}"/>
              </a:ext>
            </a:extLst>
          </p:cNvPr>
          <p:cNvSpPr/>
          <p:nvPr/>
        </p:nvSpPr>
        <p:spPr>
          <a:xfrm>
            <a:off x="2410101" y="1948815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AE087A4-4D34-4D9D-8984-C9D2834D187D}"/>
              </a:ext>
            </a:extLst>
          </p:cNvPr>
          <p:cNvCxnSpPr>
            <a:cxnSpLocks/>
          </p:cNvCxnSpPr>
          <p:nvPr/>
        </p:nvCxnSpPr>
        <p:spPr>
          <a:xfrm flipV="1">
            <a:off x="1028699" y="2848327"/>
            <a:ext cx="9631681" cy="8537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zis 10">
            <a:extLst>
              <a:ext uri="{FF2B5EF4-FFF2-40B4-BE49-F238E27FC236}">
                <a16:creationId xmlns:a16="http://schemas.microsoft.com/office/drawing/2014/main" id="{6D878406-A4BF-42CF-9795-B3C550F515AA}"/>
              </a:ext>
            </a:extLst>
          </p:cNvPr>
          <p:cNvSpPr/>
          <p:nvPr/>
        </p:nvSpPr>
        <p:spPr>
          <a:xfrm>
            <a:off x="2410101" y="3500188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55013C9F-12CC-4EA1-B65A-6A10769EC7A2}"/>
              </a:ext>
            </a:extLst>
          </p:cNvPr>
          <p:cNvCxnSpPr>
            <a:cxnSpLocks/>
          </p:cNvCxnSpPr>
          <p:nvPr/>
        </p:nvCxnSpPr>
        <p:spPr>
          <a:xfrm flipV="1">
            <a:off x="1165183" y="2549546"/>
            <a:ext cx="0" cy="597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3A368633-0AE2-455D-B102-236B9C5DB396}"/>
              </a:ext>
            </a:extLst>
          </p:cNvPr>
          <p:cNvCxnSpPr>
            <a:cxnSpLocks/>
          </p:cNvCxnSpPr>
          <p:nvPr/>
        </p:nvCxnSpPr>
        <p:spPr>
          <a:xfrm flipV="1">
            <a:off x="3923623" y="2549546"/>
            <a:ext cx="0" cy="597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03980B3-D64D-469D-86A7-3F7C387C4DC9}"/>
              </a:ext>
            </a:extLst>
          </p:cNvPr>
          <p:cNvCxnSpPr>
            <a:cxnSpLocks/>
          </p:cNvCxnSpPr>
          <p:nvPr/>
        </p:nvCxnSpPr>
        <p:spPr>
          <a:xfrm flipV="1">
            <a:off x="2537459" y="2336138"/>
            <a:ext cx="0" cy="597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9D2E1861-2D45-4D08-87A6-840230232485}"/>
              </a:ext>
            </a:extLst>
          </p:cNvPr>
          <p:cNvSpPr/>
          <p:nvPr/>
        </p:nvSpPr>
        <p:spPr>
          <a:xfrm>
            <a:off x="5072627" y="1711984"/>
            <a:ext cx="1748902" cy="22726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28A462BB-DC12-4CD4-8CE8-4BCDD822C172}"/>
              </a:ext>
            </a:extLst>
          </p:cNvPr>
          <p:cNvSpPr/>
          <p:nvPr/>
        </p:nvSpPr>
        <p:spPr>
          <a:xfrm>
            <a:off x="6896720" y="2459706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16E9FA0E-77F2-4002-9581-1209ECAD8E0E}"/>
              </a:ext>
            </a:extLst>
          </p:cNvPr>
          <p:cNvSpPr/>
          <p:nvPr/>
        </p:nvSpPr>
        <p:spPr>
          <a:xfrm>
            <a:off x="4685016" y="2459706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5A05C0CE-757F-4F75-806F-412A46346E2E}"/>
              </a:ext>
            </a:extLst>
          </p:cNvPr>
          <p:cNvSpPr/>
          <p:nvPr/>
        </p:nvSpPr>
        <p:spPr>
          <a:xfrm>
            <a:off x="5813728" y="1948815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D1AF4AF8-2262-4015-8928-79A20A6999D9}"/>
              </a:ext>
            </a:extLst>
          </p:cNvPr>
          <p:cNvSpPr/>
          <p:nvPr/>
        </p:nvSpPr>
        <p:spPr>
          <a:xfrm>
            <a:off x="5813728" y="3500188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239C5B2B-0774-4F28-8FDE-342D0747BCAF}"/>
              </a:ext>
            </a:extLst>
          </p:cNvPr>
          <p:cNvCxnSpPr>
            <a:cxnSpLocks/>
          </p:cNvCxnSpPr>
          <p:nvPr/>
        </p:nvCxnSpPr>
        <p:spPr>
          <a:xfrm flipV="1">
            <a:off x="4568810" y="2549546"/>
            <a:ext cx="0" cy="597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E94B58A6-0645-4F34-BE67-71FD460AD4D5}"/>
              </a:ext>
            </a:extLst>
          </p:cNvPr>
          <p:cNvCxnSpPr>
            <a:cxnSpLocks/>
          </p:cNvCxnSpPr>
          <p:nvPr/>
        </p:nvCxnSpPr>
        <p:spPr>
          <a:xfrm flipV="1">
            <a:off x="7327250" y="2848326"/>
            <a:ext cx="0" cy="2987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DEC7191D-7960-4D05-B3E1-2696C5FC97ED}"/>
              </a:ext>
            </a:extLst>
          </p:cNvPr>
          <p:cNvSpPr/>
          <p:nvPr/>
        </p:nvSpPr>
        <p:spPr>
          <a:xfrm>
            <a:off x="8224794" y="1736990"/>
            <a:ext cx="1748902" cy="22726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98696D50-DA99-40D0-9143-6B9B428D095D}"/>
              </a:ext>
            </a:extLst>
          </p:cNvPr>
          <p:cNvSpPr/>
          <p:nvPr/>
        </p:nvSpPr>
        <p:spPr>
          <a:xfrm>
            <a:off x="10048887" y="2484712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9407596C-EAF5-4B29-B84E-503CB094F008}"/>
              </a:ext>
            </a:extLst>
          </p:cNvPr>
          <p:cNvSpPr/>
          <p:nvPr/>
        </p:nvSpPr>
        <p:spPr>
          <a:xfrm>
            <a:off x="7837183" y="2484712"/>
            <a:ext cx="312420" cy="7772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6F51BD8F-AE71-4862-86D8-DC75054E1788}"/>
              </a:ext>
            </a:extLst>
          </p:cNvPr>
          <p:cNvSpPr/>
          <p:nvPr/>
        </p:nvSpPr>
        <p:spPr>
          <a:xfrm>
            <a:off x="8965895" y="1973821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A76AB5CC-9ACC-4BF4-8606-DF8506F8A04D}"/>
              </a:ext>
            </a:extLst>
          </p:cNvPr>
          <p:cNvSpPr/>
          <p:nvPr/>
        </p:nvSpPr>
        <p:spPr>
          <a:xfrm>
            <a:off x="8965895" y="3525194"/>
            <a:ext cx="266700" cy="2476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425243BB-DDF5-4A49-AEB6-2087783860E9}"/>
              </a:ext>
            </a:extLst>
          </p:cNvPr>
          <p:cNvCxnSpPr>
            <a:cxnSpLocks/>
          </p:cNvCxnSpPr>
          <p:nvPr/>
        </p:nvCxnSpPr>
        <p:spPr>
          <a:xfrm flipV="1">
            <a:off x="7720977" y="2574552"/>
            <a:ext cx="0" cy="597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nyíllal 46">
            <a:extLst>
              <a:ext uri="{FF2B5EF4-FFF2-40B4-BE49-F238E27FC236}">
                <a16:creationId xmlns:a16="http://schemas.microsoft.com/office/drawing/2014/main" id="{432EE3F7-2BC6-4B4A-B20F-FB56BFD6F7D6}"/>
              </a:ext>
            </a:extLst>
          </p:cNvPr>
          <p:cNvCxnSpPr>
            <a:cxnSpLocks/>
          </p:cNvCxnSpPr>
          <p:nvPr/>
        </p:nvCxnSpPr>
        <p:spPr>
          <a:xfrm>
            <a:off x="10500360" y="2558902"/>
            <a:ext cx="0" cy="5975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Nyíl: szalag, felfelé mutató 59">
            <a:extLst>
              <a:ext uri="{FF2B5EF4-FFF2-40B4-BE49-F238E27FC236}">
                <a16:creationId xmlns:a16="http://schemas.microsoft.com/office/drawing/2014/main" id="{32088237-3168-4319-BA3E-632685D68ACC}"/>
              </a:ext>
            </a:extLst>
          </p:cNvPr>
          <p:cNvSpPr/>
          <p:nvPr/>
        </p:nvSpPr>
        <p:spPr>
          <a:xfrm flipV="1">
            <a:off x="8796695" y="2458302"/>
            <a:ext cx="677560" cy="320039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Nyíl: szalag, felfelé mutató 60">
            <a:extLst>
              <a:ext uri="{FF2B5EF4-FFF2-40B4-BE49-F238E27FC236}">
                <a16:creationId xmlns:a16="http://schemas.microsoft.com/office/drawing/2014/main" id="{7ADE2D8F-564C-4DAE-A434-4D9DA60DE38D}"/>
              </a:ext>
            </a:extLst>
          </p:cNvPr>
          <p:cNvSpPr/>
          <p:nvPr/>
        </p:nvSpPr>
        <p:spPr>
          <a:xfrm rot="10800000" flipV="1">
            <a:off x="8760464" y="2898348"/>
            <a:ext cx="677560" cy="320039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2D609AF9-E512-4796-8A93-51D7048F9942}"/>
              </a:ext>
            </a:extLst>
          </p:cNvPr>
          <p:cNvSpPr txBox="1"/>
          <p:nvPr/>
        </p:nvSpPr>
        <p:spPr>
          <a:xfrm>
            <a:off x="1303467" y="3265873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sp>
        <p:nvSpPr>
          <p:cNvPr id="65" name="Szövegdoboz 64">
            <a:extLst>
              <a:ext uri="{FF2B5EF4-FFF2-40B4-BE49-F238E27FC236}">
                <a16:creationId xmlns:a16="http://schemas.microsoft.com/office/drawing/2014/main" id="{8902C997-B317-4F4C-94BB-63931EFD6EF2}"/>
              </a:ext>
            </a:extLst>
          </p:cNvPr>
          <p:cNvSpPr txBox="1"/>
          <p:nvPr/>
        </p:nvSpPr>
        <p:spPr>
          <a:xfrm>
            <a:off x="3493102" y="3249624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66" name="Szövegdoboz 65">
            <a:extLst>
              <a:ext uri="{FF2B5EF4-FFF2-40B4-BE49-F238E27FC236}">
                <a16:creationId xmlns:a16="http://schemas.microsoft.com/office/drawing/2014/main" id="{FE23A239-EA79-43F0-B7F4-45BC985EA6F1}"/>
              </a:ext>
            </a:extLst>
          </p:cNvPr>
          <p:cNvSpPr txBox="1"/>
          <p:nvPr/>
        </p:nvSpPr>
        <p:spPr>
          <a:xfrm>
            <a:off x="4708403" y="3234636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80936347-DA35-4030-9B83-CE914738A83F}"/>
              </a:ext>
            </a:extLst>
          </p:cNvPr>
          <p:cNvSpPr txBox="1"/>
          <p:nvPr/>
        </p:nvSpPr>
        <p:spPr>
          <a:xfrm>
            <a:off x="6898038" y="3218387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748465BE-42D9-4B73-A82B-CF62FBD25A5D}"/>
              </a:ext>
            </a:extLst>
          </p:cNvPr>
          <p:cNvSpPr txBox="1"/>
          <p:nvPr/>
        </p:nvSpPr>
        <p:spPr>
          <a:xfrm>
            <a:off x="7879314" y="3250885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1AF678F5-22A5-4431-9803-CA7C0CF7FA41}"/>
              </a:ext>
            </a:extLst>
          </p:cNvPr>
          <p:cNvSpPr txBox="1"/>
          <p:nvPr/>
        </p:nvSpPr>
        <p:spPr>
          <a:xfrm>
            <a:off x="10068949" y="3234636"/>
            <a:ext cx="31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72" name="Szövegdoboz 71">
            <a:extLst>
              <a:ext uri="{FF2B5EF4-FFF2-40B4-BE49-F238E27FC236}">
                <a16:creationId xmlns:a16="http://schemas.microsoft.com/office/drawing/2014/main" id="{7BB67DE8-7344-47EC-9C8E-B5ED69DA3CBF}"/>
              </a:ext>
            </a:extLst>
          </p:cNvPr>
          <p:cNvSpPr txBox="1"/>
          <p:nvPr/>
        </p:nvSpPr>
        <p:spPr>
          <a:xfrm>
            <a:off x="1832612" y="4036833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L=R</a:t>
            </a:r>
          </a:p>
        </p:txBody>
      </p:sp>
      <p:sp>
        <p:nvSpPr>
          <p:cNvPr id="73" name="Szövegdoboz 72">
            <a:extLst>
              <a:ext uri="{FF2B5EF4-FFF2-40B4-BE49-F238E27FC236}">
                <a16:creationId xmlns:a16="http://schemas.microsoft.com/office/drawing/2014/main" id="{D7A94934-3133-4E87-B5A0-032342B289C8}"/>
              </a:ext>
            </a:extLst>
          </p:cNvPr>
          <p:cNvSpPr txBox="1"/>
          <p:nvPr/>
        </p:nvSpPr>
        <p:spPr>
          <a:xfrm>
            <a:off x="5242231" y="4082739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L&gt;R</a:t>
            </a:r>
          </a:p>
        </p:txBody>
      </p:sp>
      <p:sp>
        <p:nvSpPr>
          <p:cNvPr id="74" name="Szövegdoboz 73">
            <a:extLst>
              <a:ext uri="{FF2B5EF4-FFF2-40B4-BE49-F238E27FC236}">
                <a16:creationId xmlns:a16="http://schemas.microsoft.com/office/drawing/2014/main" id="{2E3E6F8E-7835-452C-BCB2-BA6134C8F6D3}"/>
              </a:ext>
            </a:extLst>
          </p:cNvPr>
          <p:cNvSpPr txBox="1"/>
          <p:nvPr/>
        </p:nvSpPr>
        <p:spPr>
          <a:xfrm>
            <a:off x="8394397" y="4071774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L=-R</a:t>
            </a:r>
          </a:p>
        </p:txBody>
      </p:sp>
      <p:sp>
        <p:nvSpPr>
          <p:cNvPr id="75" name="Ív 74">
            <a:extLst>
              <a:ext uri="{FF2B5EF4-FFF2-40B4-BE49-F238E27FC236}">
                <a16:creationId xmlns:a16="http://schemas.microsoft.com/office/drawing/2014/main" id="{EE813F8A-E8C1-4E10-A9B2-2E087D5932DC}"/>
              </a:ext>
            </a:extLst>
          </p:cNvPr>
          <p:cNvSpPr/>
          <p:nvPr/>
        </p:nvSpPr>
        <p:spPr>
          <a:xfrm flipH="1">
            <a:off x="5962020" y="807721"/>
            <a:ext cx="1170315" cy="1827197"/>
          </a:xfrm>
          <a:prstGeom prst="arc">
            <a:avLst>
              <a:gd name="adj1" fmla="val 17439336"/>
              <a:gd name="adj2" fmla="val 0"/>
            </a:avLst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Egyenes összekötő 76">
            <a:extLst>
              <a:ext uri="{FF2B5EF4-FFF2-40B4-BE49-F238E27FC236}">
                <a16:creationId xmlns:a16="http://schemas.microsoft.com/office/drawing/2014/main" id="{7E1EB7B7-928A-407E-8DDB-4D16F2661B4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3451" y="1005840"/>
            <a:ext cx="0" cy="70614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Nyíl: szalag, felfelé mutató 79">
            <a:extLst>
              <a:ext uri="{FF2B5EF4-FFF2-40B4-BE49-F238E27FC236}">
                <a16:creationId xmlns:a16="http://schemas.microsoft.com/office/drawing/2014/main" id="{1B4FC8D9-85A8-4A00-A25E-3270C31F54D4}"/>
              </a:ext>
            </a:extLst>
          </p:cNvPr>
          <p:cNvSpPr/>
          <p:nvPr/>
        </p:nvSpPr>
        <p:spPr>
          <a:xfrm rot="10800000" flipV="1">
            <a:off x="5623240" y="2951429"/>
            <a:ext cx="677560" cy="320039"/>
          </a:xfrm>
          <a:prstGeom prst="curved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2" name="Egyenes összekötő nyíllal 81">
            <a:extLst>
              <a:ext uri="{FF2B5EF4-FFF2-40B4-BE49-F238E27FC236}">
                <a16:creationId xmlns:a16="http://schemas.microsoft.com/office/drawing/2014/main" id="{ADEC735B-E855-4BB6-8DB7-BD5BAB833FAF}"/>
              </a:ext>
            </a:extLst>
          </p:cNvPr>
          <p:cNvCxnSpPr>
            <a:cxnSpLocks/>
          </p:cNvCxnSpPr>
          <p:nvPr/>
        </p:nvCxnSpPr>
        <p:spPr>
          <a:xfrm flipV="1">
            <a:off x="5962020" y="2300789"/>
            <a:ext cx="0" cy="597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zövegdoboz 85">
            <a:extLst>
              <a:ext uri="{FF2B5EF4-FFF2-40B4-BE49-F238E27FC236}">
                <a16:creationId xmlns:a16="http://schemas.microsoft.com/office/drawing/2014/main" id="{C69A6C33-FC16-49E7-8448-86867C9BD2DA}"/>
              </a:ext>
            </a:extLst>
          </p:cNvPr>
          <p:cNvSpPr txBox="1"/>
          <p:nvPr/>
        </p:nvSpPr>
        <p:spPr>
          <a:xfrm>
            <a:off x="1849449" y="4384420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(a)</a:t>
            </a:r>
          </a:p>
        </p:txBody>
      </p:sp>
      <p:sp>
        <p:nvSpPr>
          <p:cNvPr id="87" name="Szövegdoboz 86">
            <a:extLst>
              <a:ext uri="{FF2B5EF4-FFF2-40B4-BE49-F238E27FC236}">
                <a16:creationId xmlns:a16="http://schemas.microsoft.com/office/drawing/2014/main" id="{C85552F8-A808-44D3-9ECC-F0AD35B98F05}"/>
              </a:ext>
            </a:extLst>
          </p:cNvPr>
          <p:cNvSpPr txBox="1"/>
          <p:nvPr/>
        </p:nvSpPr>
        <p:spPr>
          <a:xfrm>
            <a:off x="5259068" y="4430326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(b)</a:t>
            </a:r>
          </a:p>
        </p:txBody>
      </p:sp>
      <p:sp>
        <p:nvSpPr>
          <p:cNvPr id="88" name="Szövegdoboz 87">
            <a:extLst>
              <a:ext uri="{FF2B5EF4-FFF2-40B4-BE49-F238E27FC236}">
                <a16:creationId xmlns:a16="http://schemas.microsoft.com/office/drawing/2014/main" id="{92E1FF5B-F1B4-434A-93C5-1EF16FA3993F}"/>
              </a:ext>
            </a:extLst>
          </p:cNvPr>
          <p:cNvSpPr txBox="1"/>
          <p:nvPr/>
        </p:nvSpPr>
        <p:spPr>
          <a:xfrm>
            <a:off x="8411234" y="4419361"/>
            <a:ext cx="140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697988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B764A68-4B63-4124-9FB1-C5A53DA0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1390598"/>
            <a:ext cx="12192000" cy="3959357"/>
          </a:xfrm>
          <a:prstGeom prst="rect">
            <a:avLst/>
          </a:prstGeom>
        </p:spPr>
      </p:pic>
      <p:sp>
        <p:nvSpPr>
          <p:cNvPr id="5" name="Ív 4">
            <a:extLst>
              <a:ext uri="{FF2B5EF4-FFF2-40B4-BE49-F238E27FC236}">
                <a16:creationId xmlns:a16="http://schemas.microsoft.com/office/drawing/2014/main" id="{BEC87A42-5489-4B59-90D0-4916E220E4F3}"/>
              </a:ext>
            </a:extLst>
          </p:cNvPr>
          <p:cNvSpPr/>
          <p:nvPr/>
        </p:nvSpPr>
        <p:spPr>
          <a:xfrm rot="17152451">
            <a:off x="525425" y="4699588"/>
            <a:ext cx="974126" cy="578668"/>
          </a:xfrm>
          <a:prstGeom prst="arc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404E3D47-A83E-4045-9369-8F32F992BBDC}"/>
              </a:ext>
            </a:extLst>
          </p:cNvPr>
          <p:cNvCxnSpPr>
            <a:cxnSpLocks/>
          </p:cNvCxnSpPr>
          <p:nvPr/>
        </p:nvCxnSpPr>
        <p:spPr>
          <a:xfrm flipV="1">
            <a:off x="1424013" y="3518685"/>
            <a:ext cx="513844" cy="1095261"/>
          </a:xfrm>
          <a:prstGeom prst="straightConnector1">
            <a:avLst/>
          </a:prstGeom>
          <a:ln w="127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E514357-40DA-4EB1-937C-16B693227B6F}"/>
              </a:ext>
            </a:extLst>
          </p:cNvPr>
          <p:cNvSpPr txBox="1"/>
          <p:nvPr/>
        </p:nvSpPr>
        <p:spPr>
          <a:xfrm>
            <a:off x="436228" y="4894040"/>
            <a:ext cx="1367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Start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11AC3CA-55C2-4B93-BA05-0E23081C1CFC}"/>
              </a:ext>
            </a:extLst>
          </p:cNvPr>
          <p:cNvSpPr txBox="1"/>
          <p:nvPr/>
        </p:nvSpPr>
        <p:spPr>
          <a:xfrm>
            <a:off x="1798381" y="3084702"/>
            <a:ext cx="1367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Target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B5D1C15-BB33-485F-ABFE-71F782D9AE09}"/>
              </a:ext>
            </a:extLst>
          </p:cNvPr>
          <p:cNvSpPr txBox="1"/>
          <p:nvPr/>
        </p:nvSpPr>
        <p:spPr>
          <a:xfrm>
            <a:off x="1968368" y="4778806"/>
            <a:ext cx="173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Measurement points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AEAD14B-D117-4875-84B5-6CB1003331AD}"/>
              </a:ext>
            </a:extLst>
          </p:cNvPr>
          <p:cNvSpPr txBox="1"/>
          <p:nvPr/>
        </p:nvSpPr>
        <p:spPr>
          <a:xfrm>
            <a:off x="1227930" y="1789826"/>
            <a:ext cx="1367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Obstacles</a:t>
            </a: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CE854B84-A6E9-43AA-B550-85ECD4D3209E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317072" y="2097603"/>
            <a:ext cx="594561" cy="280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6FE36799-40E7-469C-B055-CD77DD7B417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11633" y="2097603"/>
            <a:ext cx="722511" cy="3077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705E935-BFBC-4148-8249-3F72BFBE7920}"/>
              </a:ext>
            </a:extLst>
          </p:cNvPr>
          <p:cNvSpPr txBox="1"/>
          <p:nvPr/>
        </p:nvSpPr>
        <p:spPr>
          <a:xfrm>
            <a:off x="176169" y="1204001"/>
            <a:ext cx="362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Simulated Environment</a:t>
            </a:r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E2A8623A-9B1A-41CE-8ED1-8E89A91F31C1}"/>
              </a:ext>
            </a:extLst>
          </p:cNvPr>
          <p:cNvSpPr txBox="1"/>
          <p:nvPr/>
        </p:nvSpPr>
        <p:spPr>
          <a:xfrm>
            <a:off x="4261607" y="1162705"/>
            <a:ext cx="362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Mapped Environment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5ECAB5AF-D179-4CF9-9C53-FDB677173253}"/>
              </a:ext>
            </a:extLst>
          </p:cNvPr>
          <p:cNvSpPr txBox="1"/>
          <p:nvPr/>
        </p:nvSpPr>
        <p:spPr>
          <a:xfrm>
            <a:off x="8347045" y="1221321"/>
            <a:ext cx="3624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Level of discovery</a:t>
            </a:r>
          </a:p>
        </p:txBody>
      </p:sp>
    </p:spTree>
    <p:extLst>
      <p:ext uri="{BB962C8B-B14F-4D97-AF65-F5344CB8AC3E}">
        <p14:creationId xmlns:p14="http://schemas.microsoft.com/office/powerpoint/2010/main" val="290466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32B7D89-9807-4DAF-8D58-0F0EDBE32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5" y="1285874"/>
            <a:ext cx="4967112" cy="402336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BD59104-6E9E-48FA-9730-F823E5A81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5" t="9628" r="5767" b="12501"/>
          <a:stretch/>
        </p:blipFill>
        <p:spPr>
          <a:xfrm>
            <a:off x="5375194" y="1285874"/>
            <a:ext cx="6593217" cy="39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0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4A3D12D0-4690-47D7-9A13-83CB62B84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2" y="76200"/>
            <a:ext cx="6711752" cy="648652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091ABFA-69EB-4E38-A901-8392731B194D}"/>
              </a:ext>
            </a:extLst>
          </p:cNvPr>
          <p:cNvSpPr txBox="1"/>
          <p:nvPr/>
        </p:nvSpPr>
        <p:spPr>
          <a:xfrm>
            <a:off x="4831289" y="211119"/>
            <a:ext cx="127816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Bluetooth Module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1839D25A-A6DC-416E-BC51-83AC0113E57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120187" y="857450"/>
            <a:ext cx="350182" cy="1237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A715812D-5830-42E1-9902-5F48C3FE8DEF}"/>
              </a:ext>
            </a:extLst>
          </p:cNvPr>
          <p:cNvSpPr txBox="1"/>
          <p:nvPr/>
        </p:nvSpPr>
        <p:spPr>
          <a:xfrm>
            <a:off x="6498734" y="226079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A198864A-5208-48D5-B1CD-0F580950A53D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6609540" y="595411"/>
            <a:ext cx="439228" cy="151486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B7A92620-4E49-46C4-BB78-BBCAC0CCC93D}"/>
              </a:ext>
            </a:extLst>
          </p:cNvPr>
          <p:cNvSpPr txBox="1"/>
          <p:nvPr/>
        </p:nvSpPr>
        <p:spPr>
          <a:xfrm>
            <a:off x="7410874" y="819307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ON/OFF</a:t>
            </a:r>
          </a:p>
        </p:txBody>
      </p: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9235905A-4BD4-4F82-A288-E63208FFC1F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054732" y="1188639"/>
            <a:ext cx="906176" cy="14284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D8EDA24D-2CD8-4FBB-9C25-7A4F947FA5E6}"/>
              </a:ext>
            </a:extLst>
          </p:cNvPr>
          <p:cNvSpPr txBox="1"/>
          <p:nvPr/>
        </p:nvSpPr>
        <p:spPr>
          <a:xfrm>
            <a:off x="2241870" y="233567"/>
            <a:ext cx="110006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Arduino MCU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2257FBD3-5599-463C-A343-203EF62309B9}"/>
              </a:ext>
            </a:extLst>
          </p:cNvPr>
          <p:cNvCxnSpPr>
            <a:cxnSpLocks/>
          </p:cNvCxnSpPr>
          <p:nvPr/>
        </p:nvCxnSpPr>
        <p:spPr>
          <a:xfrm>
            <a:off x="2829098" y="857450"/>
            <a:ext cx="187193" cy="3691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F89E542-F863-4C29-BA39-8D8C70EA5631}"/>
              </a:ext>
            </a:extLst>
          </p:cNvPr>
          <p:cNvSpPr txBox="1"/>
          <p:nvPr/>
        </p:nvSpPr>
        <p:spPr>
          <a:xfrm>
            <a:off x="3553128" y="6126144"/>
            <a:ext cx="145702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Omni wheels</a:t>
            </a:r>
          </a:p>
        </p:txBody>
      </p: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F26D6199-F8E8-4C00-A6DA-D0806CA5CA6A}"/>
              </a:ext>
            </a:extLst>
          </p:cNvPr>
          <p:cNvCxnSpPr>
            <a:cxnSpLocks/>
          </p:cNvCxnSpPr>
          <p:nvPr/>
        </p:nvCxnSpPr>
        <p:spPr>
          <a:xfrm flipH="1" flipV="1">
            <a:off x="3016291" y="6058895"/>
            <a:ext cx="536837" cy="2520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75C7D9D9-8F9F-4027-B636-025A5B66124E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5010149" y="6058895"/>
            <a:ext cx="2497671" cy="2519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CF43E3B-A243-467D-905F-A4146E87BE34}"/>
              </a:ext>
            </a:extLst>
          </p:cNvPr>
          <p:cNvSpPr txBox="1"/>
          <p:nvPr/>
        </p:nvSpPr>
        <p:spPr>
          <a:xfrm>
            <a:off x="3842788" y="5662850"/>
            <a:ext cx="145702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Motors</a:t>
            </a:r>
          </a:p>
        </p:txBody>
      </p: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4B5C6B4A-C59D-42F6-972A-574C1231C8D7}"/>
              </a:ext>
            </a:extLst>
          </p:cNvPr>
          <p:cNvCxnSpPr>
            <a:cxnSpLocks/>
          </p:cNvCxnSpPr>
          <p:nvPr/>
        </p:nvCxnSpPr>
        <p:spPr>
          <a:xfrm flipH="1" flipV="1">
            <a:off x="3553128" y="5427674"/>
            <a:ext cx="289662" cy="4199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32C1BA49-7B7E-4811-B8DE-256A00EEABCC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5299809" y="5286376"/>
            <a:ext cx="1309731" cy="5611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C87D580A-4603-41BA-9F79-572785DBDF6F}"/>
              </a:ext>
            </a:extLst>
          </p:cNvPr>
          <p:cNvSpPr txBox="1"/>
          <p:nvPr/>
        </p:nvSpPr>
        <p:spPr>
          <a:xfrm>
            <a:off x="2002934" y="2557043"/>
            <a:ext cx="110006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Motor Driver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6803ACD7-EC6D-44E8-A31C-A9F061436ADA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552968" y="3203374"/>
            <a:ext cx="580757" cy="4732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BCE95402-C6CD-4B91-A0D2-D7E07A7FF119}"/>
              </a:ext>
            </a:extLst>
          </p:cNvPr>
          <p:cNvSpPr txBox="1"/>
          <p:nvPr/>
        </p:nvSpPr>
        <p:spPr>
          <a:xfrm>
            <a:off x="7217560" y="3353484"/>
            <a:ext cx="1376448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electronics</a:t>
            </a:r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B7762C78-7CB6-421F-888D-C646ACD1B0F7}"/>
              </a:ext>
            </a:extLst>
          </p:cNvPr>
          <p:cNvCxnSpPr>
            <a:cxnSpLocks/>
          </p:cNvCxnSpPr>
          <p:nvPr/>
        </p:nvCxnSpPr>
        <p:spPr>
          <a:xfrm flipH="1" flipV="1">
            <a:off x="5470369" y="3440012"/>
            <a:ext cx="1747191" cy="2065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CB01F2-D500-44CF-A366-3679C02B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802DCE0F-E81F-4313-B896-CCFF9D77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97" y="-197644"/>
            <a:ext cx="6877642" cy="6690519"/>
          </a:xfrm>
          <a:prstGeom prst="rect">
            <a:avLst/>
          </a:prstGeom>
        </p:spPr>
      </p:pic>
      <p:sp>
        <p:nvSpPr>
          <p:cNvPr id="7" name="Tartalom helye 6">
            <a:extLst>
              <a:ext uri="{FF2B5EF4-FFF2-40B4-BE49-F238E27FC236}">
                <a16:creationId xmlns:a16="http://schemas.microsoft.com/office/drawing/2014/main" id="{AE00F614-B7A1-4CD3-B9B7-27078A75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2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5">
            <a:extLst>
              <a:ext uri="{FF2B5EF4-FFF2-40B4-BE49-F238E27FC236}">
                <a16:creationId xmlns:a16="http://schemas.microsoft.com/office/drawing/2014/main" id="{E609E9AF-8FAD-46A2-AC8A-5409DCBB3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61" y="160398"/>
            <a:ext cx="8366777" cy="6275083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854031A-39E5-4BDE-9B74-8FA4AD245EFD}"/>
              </a:ext>
            </a:extLst>
          </p:cNvPr>
          <p:cNvSpPr txBox="1"/>
          <p:nvPr/>
        </p:nvSpPr>
        <p:spPr>
          <a:xfrm>
            <a:off x="7536262" y="716238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Battery</a:t>
            </a:r>
          </a:p>
        </p:txBody>
      </p: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F34F316E-2D1D-4EB5-BDC2-FB4913BB6C8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517249" y="1085570"/>
            <a:ext cx="1569047" cy="95845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zövegdoboz 7">
            <a:extLst>
              <a:ext uri="{FF2B5EF4-FFF2-40B4-BE49-F238E27FC236}">
                <a16:creationId xmlns:a16="http://schemas.microsoft.com/office/drawing/2014/main" id="{B948587C-3FDF-4C0F-BC81-980CAA9C2474}"/>
              </a:ext>
            </a:extLst>
          </p:cNvPr>
          <p:cNvSpPr txBox="1"/>
          <p:nvPr/>
        </p:nvSpPr>
        <p:spPr>
          <a:xfrm>
            <a:off x="8347431" y="1979741"/>
            <a:ext cx="127816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Bluetooth Module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D7FF9CF3-A6FD-481D-A46E-B4B092137D2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636329" y="2626072"/>
            <a:ext cx="350182" cy="12378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A666806-292E-4FE6-873E-86E90E2BA409}"/>
              </a:ext>
            </a:extLst>
          </p:cNvPr>
          <p:cNvSpPr txBox="1"/>
          <p:nvPr/>
        </p:nvSpPr>
        <p:spPr>
          <a:xfrm>
            <a:off x="2450261" y="607185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Fuse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CFCF659-78AA-47F6-AE4B-311F7ED694AA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51914" y="976517"/>
            <a:ext cx="748381" cy="14333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6C34B3B9-AEA9-40CB-A391-89475438F49A}"/>
              </a:ext>
            </a:extLst>
          </p:cNvPr>
          <p:cNvSpPr txBox="1"/>
          <p:nvPr/>
        </p:nvSpPr>
        <p:spPr>
          <a:xfrm>
            <a:off x="6848270" y="5405486"/>
            <a:ext cx="110006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Arduino MCU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9CF73F20-DB69-456F-91CE-01979CA923BB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26" y="4790824"/>
            <a:ext cx="217378" cy="6146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5B7F973-FEEE-470E-BF57-14D24298A6B2}"/>
              </a:ext>
            </a:extLst>
          </p:cNvPr>
          <p:cNvSpPr txBox="1"/>
          <p:nvPr/>
        </p:nvSpPr>
        <p:spPr>
          <a:xfrm>
            <a:off x="5090515" y="5728651"/>
            <a:ext cx="110006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Motor Driver</a:t>
            </a:r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F3AAE85-37E0-443A-95D1-0DE3A0EB411B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543425" y="4790825"/>
            <a:ext cx="1097124" cy="9378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65E2AF1-7717-4AB1-9B11-38AD047198FB}"/>
              </a:ext>
            </a:extLst>
          </p:cNvPr>
          <p:cNvSpPr txBox="1"/>
          <p:nvPr/>
        </p:nvSpPr>
        <p:spPr>
          <a:xfrm>
            <a:off x="2840969" y="5552551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ON/OFF</a:t>
            </a: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0A55701-5721-4543-B2EF-FED6FDD4107F}"/>
              </a:ext>
            </a:extLst>
          </p:cNvPr>
          <p:cNvCxnSpPr>
            <a:cxnSpLocks/>
          </p:cNvCxnSpPr>
          <p:nvPr/>
        </p:nvCxnSpPr>
        <p:spPr>
          <a:xfrm flipH="1" flipV="1">
            <a:off x="2450261" y="5067301"/>
            <a:ext cx="407239" cy="5048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720D4E94-7769-4F16-87AA-3D0533FAC736}"/>
              </a:ext>
            </a:extLst>
          </p:cNvPr>
          <p:cNvSpPr txBox="1"/>
          <p:nvPr/>
        </p:nvSpPr>
        <p:spPr>
          <a:xfrm>
            <a:off x="4126231" y="260887"/>
            <a:ext cx="110006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Step Up</a:t>
            </a:r>
          </a:p>
        </p:txBody>
      </p: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747BC2E6-C674-4FF7-9A69-01600C6E5FB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409141" y="630219"/>
            <a:ext cx="267124" cy="224633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9900B7FA-BC70-4B4D-A055-4A5C0F8A98C1}"/>
              </a:ext>
            </a:extLst>
          </p:cNvPr>
          <p:cNvSpPr txBox="1"/>
          <p:nvPr/>
        </p:nvSpPr>
        <p:spPr>
          <a:xfrm>
            <a:off x="5282139" y="772227"/>
            <a:ext cx="1501543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Voltage Regulator</a:t>
            </a:r>
          </a:p>
        </p:txBody>
      </p: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305A10CC-92BE-4C5D-BD6F-78DC78C9CC2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4210795" y="1418558"/>
            <a:ext cx="1822116" cy="22199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7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66</Words>
  <Application>Microsoft Office PowerPoint</Application>
  <PresentationFormat>Szélesvásznú</PresentationFormat>
  <Paragraphs>35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EDU_UGEX_7219@sulid.hu</dc:creator>
  <cp:lastModifiedBy>EDU_UGEX_7219@sulid.hu</cp:lastModifiedBy>
  <cp:revision>5</cp:revision>
  <dcterms:created xsi:type="dcterms:W3CDTF">2018-12-09T11:47:45Z</dcterms:created>
  <dcterms:modified xsi:type="dcterms:W3CDTF">2018-12-09T16:48:20Z</dcterms:modified>
</cp:coreProperties>
</file>